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3"/>
    <p:restoredTop sz="94663"/>
  </p:normalViewPr>
  <p:slideViewPr>
    <p:cSldViewPr snapToGrid="0" snapToObjects="1">
      <p:cViewPr varScale="1">
        <p:scale>
          <a:sx n="70" d="100"/>
          <a:sy n="70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EF71-83D6-DE47-AEBC-73E964D0453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C8008-EA5A-8049-BE75-C546AC8EF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C8008-EA5A-8049-BE75-C546AC8EF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18EC-62E7-6143-8E9E-F1EA7833F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87D6C-72D7-024D-917B-F0F26891F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BBFA5-121F-6E4D-8833-26F61AFB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1ECF-DBFC-B643-9E68-FA3BE609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210BD-876C-E340-A516-4520CD68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4A01-C739-5B4A-A9E4-9A1FAF9E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1542C-EA3B-1A44-B818-585163014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ADC3F-B78C-B047-8354-5CED77F8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1F7EC-6BA8-8C40-8E8A-A0C82C42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CDD63-AC89-6242-9761-FCD97690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6B0D3-6DE0-1645-99C2-3C6839769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77D4B-2D2E-7040-858B-0478FA933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197E4-4C25-2442-BB11-2586E717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E136-F599-4245-B4D3-047C5A4F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11CDD-E393-0049-B147-E980A073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48A8-4010-4443-9F5A-CB7E2142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E9E6-613C-5748-9EB2-E64218D6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9D0A-05AB-2E4E-A5F8-3C3A0E93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0021-57AB-6D41-8678-5592F460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93B7C-BE75-C545-8853-F4CAAAF1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9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40C9-6B80-3041-AE78-5714829D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F6271-F515-3040-8F32-6B19FA41D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E31F3-7FD2-1044-B481-0200D8F3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E6A6D-7915-6D4B-A83F-F1806372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871CB-A441-6340-9481-310BF5C8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99FB-87DE-1849-9957-0E7C7AAB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74574-A1E8-1C41-AF6E-4A6AABA60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9E4DD-5B37-BE4C-BE77-067EEA1D6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7FCFC-F96F-6D4A-BF53-8811F967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025B5-64A0-0C42-90D1-CEFC4B4A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67FEC-311F-3249-9219-C78B92E6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C255-F6DA-3143-83DF-7F0AB032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8467F-E51A-2242-A39D-BA0619F0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F676-CE7B-B944-B9CD-DEAAD08E3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1A8D9-68A0-B94D-86FB-C79817327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FF0B9-1B59-B047-87EB-0474A1DB1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10F55-D534-504C-B1D3-1ADEFAE2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4FFCF-8449-EB4A-9A39-2FE70409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2B22A-4748-7C4C-950F-2F8B8C22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1DA7-86CF-4141-B03F-6AA29F41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72BAA-C257-1944-8550-B9EAF020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4D0FC-B4D6-9C46-83E1-6686DC20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EA9E8-2FDD-044B-B88C-EBC654D0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8F1C5-63F5-1D47-B272-95E2B5F2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9300E-0688-AA4A-A5B7-875DC4C6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1F829-94AF-684C-90D5-17BBCC12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D9A4-2914-A94A-B995-2F428CB5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2442-F58B-CD4B-8F84-69C7DC7AC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A539B-2E17-844C-A1F7-72D4D7B40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C922E-2659-8044-93D3-C80E14D4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9AEE0-895A-1543-ADDA-BA6DF762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BA20-F185-264D-8039-3213205C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29F-108D-AC44-BB2B-C52A983E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76114-67B3-2043-BD31-D78FA1902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4DAA0-8C88-D64E-BAC5-1E077779F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4285E-A99D-1F47-BC50-EA4AC659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C220A-86FA-C24D-9430-8A3267F8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C58C-E5F5-954F-8D92-2183A0BE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4B4D1-6818-604E-B146-3BD08CCE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8110C-6541-8444-AFFD-5ADD41D02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6F532-DB88-5040-A662-4EAC5D555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35DFD-488D-DD42-89DA-6DDB35515953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50801-698E-1245-82C2-7FE60ED7D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B29A-4D4D-4E4B-893B-112C944E0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F066-1542-EA4D-87BA-9D6C681F2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D90434-EBFB-D548-BC5B-E1A96F7D5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E9F62A-03D2-2342-8175-044FB0597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C5447-E74B-8B4C-AE73-4479A9C9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650" y="3722280"/>
            <a:ext cx="8216539" cy="51008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+mn-lt"/>
              </a:rPr>
              <a:t>50% Tuition Guarantee for PKs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A8A8-647E-6245-91B5-D2B84A4A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408" y="4361455"/>
            <a:ext cx="8216539" cy="2082373"/>
          </a:xfrm>
        </p:spPr>
        <p:txBody>
          <a:bodyPr/>
          <a:lstStyle/>
          <a:p>
            <a:r>
              <a:rPr lang="en-US" dirty="0"/>
              <a:t>Children of </a:t>
            </a:r>
            <a:r>
              <a:rPr lang="en-US" b="1" dirty="0"/>
              <a:t>Assemblies of God ministers</a:t>
            </a:r>
          </a:p>
          <a:p>
            <a:r>
              <a:rPr lang="en-US" b="1" dirty="0"/>
              <a:t>Current</a:t>
            </a:r>
            <a:r>
              <a:rPr lang="en-US" dirty="0"/>
              <a:t> and </a:t>
            </a:r>
            <a:r>
              <a:rPr lang="en-US" b="1" dirty="0"/>
              <a:t>new</a:t>
            </a:r>
            <a:r>
              <a:rPr lang="en-US" dirty="0"/>
              <a:t> students</a:t>
            </a:r>
          </a:p>
          <a:p>
            <a:r>
              <a:rPr lang="en-US" dirty="0"/>
              <a:t>Full-time students who live on-campus at SAGU</a:t>
            </a:r>
          </a:p>
          <a:p>
            <a:r>
              <a:rPr lang="en-US" dirty="0"/>
              <a:t>Combination of state, federal and SAGU aid</a:t>
            </a:r>
          </a:p>
        </p:txBody>
      </p:sp>
    </p:spTree>
    <p:extLst>
      <p:ext uri="{BB962C8B-B14F-4D97-AF65-F5344CB8AC3E}">
        <p14:creationId xmlns:p14="http://schemas.microsoft.com/office/powerpoint/2010/main" val="350569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3649B5-70CE-A64A-A37D-5C6529924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65E1D1-0868-F243-9420-0EE2FB89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C5447-E74B-8B4C-AE73-4479A9C9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650" y="3722280"/>
            <a:ext cx="8216539" cy="51008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Church Ministry Scholarship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CFC97D-70D8-C643-9C12-D071D76E8F81}"/>
              </a:ext>
            </a:extLst>
          </p:cNvPr>
          <p:cNvSpPr txBox="1">
            <a:spLocks/>
          </p:cNvSpPr>
          <p:nvPr/>
        </p:nvSpPr>
        <p:spPr>
          <a:xfrm>
            <a:off x="3263408" y="4361455"/>
            <a:ext cx="8216539" cy="208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All Church Ministry majors</a:t>
            </a:r>
          </a:p>
          <a:p>
            <a:r>
              <a:rPr lang="en-US" b="1" dirty="0"/>
              <a:t>Current</a:t>
            </a:r>
            <a:r>
              <a:rPr lang="en-US" dirty="0"/>
              <a:t> and </a:t>
            </a:r>
            <a:r>
              <a:rPr lang="en-US" b="1" dirty="0"/>
              <a:t>new</a:t>
            </a:r>
            <a:r>
              <a:rPr lang="en-US" dirty="0"/>
              <a:t> students</a:t>
            </a:r>
          </a:p>
          <a:p>
            <a:r>
              <a:rPr lang="en-US" dirty="0"/>
              <a:t>Full-time students who live on-campus at SAGU</a:t>
            </a:r>
          </a:p>
          <a:p>
            <a:r>
              <a:rPr lang="en-US" dirty="0"/>
              <a:t>Combination of state, federal and SAGU aid</a:t>
            </a:r>
          </a:p>
        </p:txBody>
      </p:sp>
    </p:spTree>
    <p:extLst>
      <p:ext uri="{BB962C8B-B14F-4D97-AF65-F5344CB8AC3E}">
        <p14:creationId xmlns:p14="http://schemas.microsoft.com/office/powerpoint/2010/main" val="271598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28D09F-8107-4644-B252-F9FCD62B1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8FFE0E-CB03-0041-9831-E552D3568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5AA87F-2C46-BC4D-854D-422479D70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C5447-E74B-8B4C-AE73-4479A9C9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650" y="3819265"/>
            <a:ext cx="8216539" cy="51008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+mn-lt"/>
              </a:rPr>
              <a:t>Start with a Course Bundle for only $1,596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A8A8-647E-6245-91B5-D2B84A4A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650" y="4512231"/>
            <a:ext cx="8216539" cy="1761716"/>
          </a:xfrm>
        </p:spPr>
        <p:txBody>
          <a:bodyPr/>
          <a:lstStyle/>
          <a:p>
            <a:r>
              <a:rPr lang="en-US" dirty="0"/>
              <a:t>Bundle </a:t>
            </a:r>
            <a:r>
              <a:rPr lang="en-US" b="1" dirty="0"/>
              <a:t>first 4 courses </a:t>
            </a:r>
            <a:r>
              <a:rPr lang="en-US" dirty="0"/>
              <a:t>for a low beginner’s price</a:t>
            </a:r>
          </a:p>
          <a:p>
            <a:r>
              <a:rPr lang="en-US" dirty="0"/>
              <a:t>Available to first-time SAGU students</a:t>
            </a:r>
          </a:p>
          <a:p>
            <a:r>
              <a:rPr lang="en-US" dirty="0"/>
              <a:t>Ministers from </a:t>
            </a:r>
            <a:r>
              <a:rPr lang="en-US" b="1" dirty="0"/>
              <a:t>SAGU-affiliated districts/networks</a:t>
            </a:r>
          </a:p>
        </p:txBody>
      </p:sp>
    </p:spTree>
    <p:extLst>
      <p:ext uri="{BB962C8B-B14F-4D97-AF65-F5344CB8AC3E}">
        <p14:creationId xmlns:p14="http://schemas.microsoft.com/office/powerpoint/2010/main" val="274129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B1ACD4-8030-E548-9E47-7BD82182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0EF113-990D-F545-A48D-4A7F4BE80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C5447-E74B-8B4C-AE73-4479A9C9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3722279"/>
            <a:ext cx="10919792" cy="253274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+mn-lt"/>
              </a:rPr>
              <a:t>Visit </a:t>
            </a:r>
            <a:r>
              <a:rPr lang="en-US" sz="4800" b="1" dirty="0">
                <a:solidFill>
                  <a:srgbClr val="7030A0"/>
                </a:solidFill>
                <a:latin typeface="+mn-lt"/>
              </a:rPr>
              <a:t>www.sagu.edu/we-heart-ministers</a:t>
            </a:r>
            <a:r>
              <a:rPr lang="en-US" sz="4800" dirty="0">
                <a:solidFill>
                  <a:srgbClr val="7030A0"/>
                </a:solidFill>
                <a:latin typeface="+mn-lt"/>
              </a:rPr>
              <a:t/>
            </a:r>
            <a:br>
              <a:rPr lang="en-US" sz="4800" dirty="0">
                <a:solidFill>
                  <a:srgbClr val="7030A0"/>
                </a:solidFill>
                <a:latin typeface="+mn-lt"/>
              </a:rPr>
            </a:br>
            <a:r>
              <a:rPr lang="en-US" sz="4800" dirty="0">
                <a:latin typeface="+mn-lt"/>
              </a:rPr>
              <a:t>or Call </a:t>
            </a:r>
            <a:r>
              <a:rPr lang="en-US" sz="4800" b="1" dirty="0">
                <a:latin typeface="+mn-lt"/>
              </a:rPr>
              <a:t>Admissions</a:t>
            </a:r>
            <a:r>
              <a:rPr lang="en-US" sz="4800" dirty="0">
                <a:latin typeface="+mn-lt"/>
              </a:rPr>
              <a:t> at </a:t>
            </a:r>
            <a:r>
              <a:rPr lang="en-US" sz="4800" b="1" dirty="0">
                <a:solidFill>
                  <a:srgbClr val="7030A0"/>
                </a:solidFill>
                <a:latin typeface="+mn-lt"/>
              </a:rPr>
              <a:t>1-888-YES-SAGU</a:t>
            </a:r>
          </a:p>
        </p:txBody>
      </p:sp>
    </p:spTree>
    <p:extLst>
      <p:ext uri="{BB962C8B-B14F-4D97-AF65-F5344CB8AC3E}">
        <p14:creationId xmlns:p14="http://schemas.microsoft.com/office/powerpoint/2010/main" val="153058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89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50% Tuition Guarantee for PKs</vt:lpstr>
      <vt:lpstr>50% Church Ministry Scholarship</vt:lpstr>
      <vt:lpstr>Start with a Course Bundle for only $1,596</vt:lpstr>
      <vt:lpstr>Visit www.sagu.edu/we-heart-ministers or Call Admissions at 1-888-YES-SAGU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50% Tuition Guarantee</dc:title>
  <dc:creator>Ryan McElhany</dc:creator>
  <cp:lastModifiedBy>Rick Bowles</cp:lastModifiedBy>
  <cp:revision>16</cp:revision>
  <dcterms:created xsi:type="dcterms:W3CDTF">2019-03-25T20:28:03Z</dcterms:created>
  <dcterms:modified xsi:type="dcterms:W3CDTF">2020-03-03T18:20:54Z</dcterms:modified>
</cp:coreProperties>
</file>