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6C24"/>
    <a:srgbClr val="784E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/>
    <p:restoredTop sz="94674"/>
  </p:normalViewPr>
  <p:slideViewPr>
    <p:cSldViewPr snapToGrid="0" snapToObjects="1">
      <p:cViewPr varScale="1">
        <p:scale>
          <a:sx n="92" d="100"/>
          <a:sy n="92" d="100"/>
        </p:scale>
        <p:origin x="200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900A-CE34-3846-9C09-E3B8DADEE6AA}" type="datetimeFigureOut">
              <a:rPr lang="en-US" smtClean="0"/>
              <a:t>4/8/17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4E3A-BA37-EE43-B7E5-06ED92E46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04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900A-CE34-3846-9C09-E3B8DADEE6AA}" type="datetimeFigureOut">
              <a:rPr lang="en-US" smtClean="0"/>
              <a:t>4/8/17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4E3A-BA37-EE43-B7E5-06ED92E46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744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900A-CE34-3846-9C09-E3B8DADEE6AA}" type="datetimeFigureOut">
              <a:rPr lang="en-US" smtClean="0"/>
              <a:t>4/8/17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4E3A-BA37-EE43-B7E5-06ED92E46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69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900A-CE34-3846-9C09-E3B8DADEE6AA}" type="datetimeFigureOut">
              <a:rPr lang="en-US" smtClean="0"/>
              <a:t>4/8/17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4E3A-BA37-EE43-B7E5-06ED92E46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4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900A-CE34-3846-9C09-E3B8DADEE6AA}" type="datetimeFigureOut">
              <a:rPr lang="en-US" smtClean="0"/>
              <a:t>4/8/17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4E3A-BA37-EE43-B7E5-06ED92E46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754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900A-CE34-3846-9C09-E3B8DADEE6AA}" type="datetimeFigureOut">
              <a:rPr lang="en-US" smtClean="0"/>
              <a:t>4/8/17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4E3A-BA37-EE43-B7E5-06ED92E46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9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900A-CE34-3846-9C09-E3B8DADEE6AA}" type="datetimeFigureOut">
              <a:rPr lang="en-US" smtClean="0"/>
              <a:t>4/8/17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4E3A-BA37-EE43-B7E5-06ED92E46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72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900A-CE34-3846-9C09-E3B8DADEE6AA}" type="datetimeFigureOut">
              <a:rPr lang="en-US" smtClean="0"/>
              <a:t>4/8/17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4E3A-BA37-EE43-B7E5-06ED92E46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35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900A-CE34-3846-9C09-E3B8DADEE6AA}" type="datetimeFigureOut">
              <a:rPr lang="en-US" smtClean="0"/>
              <a:t>4/8/17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4E3A-BA37-EE43-B7E5-06ED92E46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10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900A-CE34-3846-9C09-E3B8DADEE6AA}" type="datetimeFigureOut">
              <a:rPr lang="en-US" smtClean="0"/>
              <a:t>4/8/17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4E3A-BA37-EE43-B7E5-06ED92E46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98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900A-CE34-3846-9C09-E3B8DADEE6AA}" type="datetimeFigureOut">
              <a:rPr lang="en-US" smtClean="0"/>
              <a:t>4/8/17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4E3A-BA37-EE43-B7E5-06ED92E46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73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3900A-CE34-3846-9C09-E3B8DADEE6AA}" type="datetimeFigureOut">
              <a:rPr lang="en-US" smtClean="0"/>
              <a:t>4/8/17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54E3A-BA37-EE43-B7E5-06ED92E46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44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28255" y="2156484"/>
            <a:ext cx="10450286" cy="391389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>
              <a:spcAft>
                <a:spcPts val="800"/>
              </a:spcAft>
            </a:pPr>
            <a:r>
              <a:rPr lang="en-US" sz="3000" b="1" dirty="0" smtClean="0">
                <a:solidFill>
                  <a:schemeClr val="bg1"/>
                </a:solidFill>
              </a:rPr>
              <a:t>APR 8, 7PM</a:t>
            </a:r>
            <a:r>
              <a:rPr lang="en-US" sz="3000" dirty="0" smtClean="0">
                <a:solidFill>
                  <a:schemeClr val="bg1"/>
                </a:solidFill>
              </a:rPr>
              <a:t>	Dallas Jazz Orchestra</a:t>
            </a:r>
            <a:endParaRPr lang="en-US" sz="3000" b="1" dirty="0" smtClean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</a:pPr>
            <a:r>
              <a:rPr lang="en-US" sz="3000" b="1" dirty="0" smtClean="0">
                <a:solidFill>
                  <a:schemeClr val="bg1"/>
                </a:solidFill>
              </a:rPr>
              <a:t>APR 15, 7PM</a:t>
            </a:r>
            <a:r>
              <a:rPr lang="en-US" sz="3000" dirty="0" smtClean="0">
                <a:solidFill>
                  <a:schemeClr val="bg1"/>
                </a:solidFill>
              </a:rPr>
              <a:t>	United </a:t>
            </a:r>
            <a:r>
              <a:rPr lang="en-US" sz="3000" dirty="0">
                <a:solidFill>
                  <a:schemeClr val="bg1"/>
                </a:solidFill>
              </a:rPr>
              <a:t>States Army Field Band Jazz </a:t>
            </a:r>
            <a:r>
              <a:rPr lang="en-US" sz="3000" dirty="0" smtClean="0">
                <a:solidFill>
                  <a:schemeClr val="bg1"/>
                </a:solidFill>
              </a:rPr>
              <a:t>Ambassadors</a:t>
            </a:r>
          </a:p>
          <a:p>
            <a:pPr>
              <a:spcAft>
                <a:spcPts val="800"/>
              </a:spcAft>
            </a:pPr>
            <a:r>
              <a:rPr lang="en-US" sz="3000" b="1" dirty="0" smtClean="0">
                <a:solidFill>
                  <a:schemeClr val="bg1"/>
                </a:solidFill>
              </a:rPr>
              <a:t>APR 20, 7PM</a:t>
            </a:r>
            <a:r>
              <a:rPr lang="en-US" sz="3000" dirty="0" smtClean="0">
                <a:solidFill>
                  <a:schemeClr val="bg1"/>
                </a:solidFill>
              </a:rPr>
              <a:t>	Sing! SAGU Choir &amp; Chorale</a:t>
            </a:r>
          </a:p>
          <a:p>
            <a:pPr>
              <a:spcAft>
                <a:spcPts val="1400"/>
              </a:spcAft>
            </a:pPr>
            <a:r>
              <a:rPr lang="en-US" sz="3000" b="1" dirty="0" smtClean="0">
                <a:solidFill>
                  <a:schemeClr val="bg1"/>
                </a:solidFill>
              </a:rPr>
              <a:t>MAY 6, 7PM</a:t>
            </a:r>
            <a:r>
              <a:rPr lang="en-US" sz="3000" dirty="0" smtClean="0">
                <a:solidFill>
                  <a:schemeClr val="bg1"/>
                </a:solidFill>
              </a:rPr>
              <a:t>	Fort Worth Symphony Orchestra</a:t>
            </a:r>
          </a:p>
          <a:p>
            <a:pPr>
              <a:spcAft>
                <a:spcPts val="800"/>
              </a:spcAft>
            </a:pPr>
            <a:r>
              <a:rPr lang="en-US" sz="3000" i="1" dirty="0" smtClean="0">
                <a:solidFill>
                  <a:srgbClr val="A56C24"/>
                </a:solidFill>
              </a:rPr>
              <a:t>Tickets &amp; information at </a:t>
            </a:r>
            <a:r>
              <a:rPr lang="en-US" sz="3000" b="1" i="1" dirty="0" err="1" smtClean="0">
                <a:solidFill>
                  <a:srgbClr val="A56C24"/>
                </a:solidFill>
              </a:rPr>
              <a:t>www.sagu.edu</a:t>
            </a:r>
            <a:r>
              <a:rPr lang="en-US" sz="3000" b="1" i="1" dirty="0" smtClean="0">
                <a:solidFill>
                  <a:srgbClr val="A56C24"/>
                </a:solidFill>
              </a:rPr>
              <a:t>/events</a:t>
            </a:r>
            <a:endParaRPr lang="en-US" sz="3000" b="1" i="1" dirty="0" smtClean="0">
              <a:solidFill>
                <a:srgbClr val="A56C24"/>
              </a:solidFill>
            </a:endParaRPr>
          </a:p>
          <a:p>
            <a:endParaRPr lang="en-US" sz="3000" dirty="0" smtClean="0">
              <a:solidFill>
                <a:schemeClr val="bg1"/>
              </a:solidFill>
            </a:endParaRPr>
          </a:p>
          <a:p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821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</Words>
  <Application>Microsoft Macintosh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McElhany</dc:creator>
  <cp:lastModifiedBy>Ryan McElhany</cp:lastModifiedBy>
  <cp:revision>3</cp:revision>
  <dcterms:created xsi:type="dcterms:W3CDTF">2017-04-08T21:27:15Z</dcterms:created>
  <dcterms:modified xsi:type="dcterms:W3CDTF">2017-04-08T21:41:33Z</dcterms:modified>
</cp:coreProperties>
</file>